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D3AB-3474-4FE1-9513-630CC66AE1D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1B754-BAA4-4671-9EF8-F154DE251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36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DD3AB-3474-4FE1-9513-630CC66AE1D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B754-BAA4-4671-9EF8-F154DE251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4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700" b="1" smtClean="0">
                <a:solidFill>
                  <a:srgbClr val="0070C0"/>
                </a:solidFill>
              </a:rPr>
              <a:t>Welcome to EJST &amp; chapelwood UMC!</a:t>
            </a:r>
            <a:endParaRPr lang="en-US" sz="37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3194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03477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DC1C08"/>
                </a:solidFill>
              </a:rPr>
              <a:t>Safety Moment:   </a:t>
            </a:r>
            <a:r>
              <a:rPr lang="en-US" b="1" smtClean="0">
                <a:solidFill>
                  <a:schemeClr val="tx1"/>
                </a:solidFill>
              </a:rPr>
              <a:t>Chapelwood UMC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3334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49861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1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3951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/>
              <a:t>Donations Accepted Here!</a:t>
            </a:r>
            <a:endParaRPr lang="en-US" sz="5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7800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Landing Announcements – COME FORWARD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9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smtClean="0">
                <a:solidFill>
                  <a:srgbClr val="0000FF"/>
                </a:solidFill>
              </a:rPr>
              <a:t>Job Seeking Newcomers!</a:t>
            </a:r>
            <a:endParaRPr lang="en-US" sz="4400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2848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EJST Team Technology Share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6920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smtClean="0"/>
              <a:t>LinkedIn – Find and Connect</a:t>
            </a:r>
            <a:endParaRPr lang="en-US" sz="2800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3471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smtClean="0"/>
              <a:t>Your questions, comments, concerns …</a:t>
            </a:r>
            <a:endParaRPr lang="en-US" sz="44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908922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smtClean="0"/>
              <a:t>Additional  Slides</a:t>
            </a:r>
            <a:endParaRPr lang="en-US" sz="4400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60337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smtClean="0">
                <a:solidFill>
                  <a:srgbClr val="DC1C08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4000" b="1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n-US" sz="4000" b="1" smtClean="0">
                <a:solidFill>
                  <a:srgbClr val="008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4000" b="1" smtClean="0">
                <a:solidFill>
                  <a:srgbClr val="3366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4000" b="1" smtClean="0">
                <a:solidFill>
                  <a:srgbClr val="DC1C08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Mission Statement</a:t>
            </a:r>
            <a:endParaRPr lang="en-US" sz="4000" b="1" dirty="0">
              <a:solidFill>
                <a:srgbClr val="DC1C08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447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532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Welcome 2019 – Look to the Future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28215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Events &amp; Networking Opportunities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3547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FF"/>
                </a:solidFill>
              </a:rPr>
              <a:t>Networking Events – TRAINING INTERNAL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9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FF"/>
                </a:solidFill>
              </a:rPr>
              <a:t>Networking Events – TRAINING EXTERNAL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FF"/>
                </a:solidFill>
              </a:rPr>
              <a:t>Networking Events – Sources EXTERNAL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2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FF"/>
                </a:solidFill>
              </a:rPr>
              <a:t>Networking Events – Sources</a:t>
            </a:r>
            <a:br>
              <a:rPr lang="en-US" b="1" smtClean="0">
                <a:solidFill>
                  <a:srgbClr val="0000FF"/>
                </a:solidFill>
              </a:rPr>
            </a:br>
            <a:r>
              <a:rPr lang="en-US" b="1" smtClean="0">
                <a:solidFill>
                  <a:srgbClr val="0000FF"/>
                </a:solidFill>
              </a:rPr>
              <a:t>EXTERNAL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7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FF"/>
                </a:solidFill>
              </a:rPr>
              <a:t>EJST TEAM VIEWING &amp; TEAM RESOURCES DROPBOXES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Additional Information &amp; Requests</a:t>
            </a:r>
            <a:endParaRPr lang="en-US" sz="4000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20136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smtClean="0">
                <a:solidFill>
                  <a:srgbClr val="0000FF"/>
                </a:solidFill>
              </a:rPr>
              <a:t>VOLUNTEERS</a:t>
            </a:r>
            <a:endParaRPr lang="en-US" sz="4000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02733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smtClean="0"/>
              <a:t> Rooms </a:t>
            </a:r>
            <a:r>
              <a:rPr lang="en-US" sz="3200" smtClean="0"/>
              <a:t>– Networking &amp; Mock Interviews</a:t>
            </a:r>
            <a:r>
              <a:rPr lang="en-US" sz="3200" b="1" smtClean="0"/>
              <a:t/>
            </a:r>
            <a:br>
              <a:rPr lang="en-US" sz="3200" b="1" smtClean="0"/>
            </a:br>
            <a:endParaRPr lang="en-US" sz="1600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4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21</Paragraphs>
  <Slides>25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Office Theme</vt:lpstr>
      <vt:lpstr>Welcome to EJST &amp; chapelwood UMC!</vt:lpstr>
      <vt:lpstr>AGENDA</vt:lpstr>
      <vt:lpstr>Safety Moment:   Chapelwood UMC</vt:lpstr>
      <vt:lpstr>PowerPoint Presentation</vt:lpstr>
      <vt:lpstr>PowerPoint Presentation</vt:lpstr>
      <vt:lpstr>PowerPoint Presentation</vt:lpstr>
      <vt:lpstr>Donations Accepted Here!</vt:lpstr>
      <vt:lpstr>Landing Announcements – COME FORWARD</vt:lpstr>
      <vt:lpstr>Job Seeking Newcomers!</vt:lpstr>
      <vt:lpstr>EJST Team Technology Share</vt:lpstr>
      <vt:lpstr>LinkedIn – Find and Connect</vt:lpstr>
      <vt:lpstr>Your questions, comments, concerns …</vt:lpstr>
      <vt:lpstr>Additional  Slides</vt:lpstr>
      <vt:lpstr>EJST Mission Statement</vt:lpstr>
      <vt:lpstr>PowerPoint Presentation</vt:lpstr>
      <vt:lpstr>Welcome 2019 – Look to the Future</vt:lpstr>
      <vt:lpstr>Events &amp; Networking Opportunities</vt:lpstr>
      <vt:lpstr>Networking Events – TRAINING INTERNAL</vt:lpstr>
      <vt:lpstr>Networking Events – TRAINING EXTERNAL</vt:lpstr>
      <vt:lpstr>Networking Events – Sources EXTERNAL</vt:lpstr>
      <vt:lpstr>Networking Events – Sources EXTERNAL</vt:lpstr>
      <vt:lpstr>EJST TEAM VIEWING &amp; TEAM RESOURCES DROPBOXES</vt:lpstr>
      <vt:lpstr>Additional Information &amp; Requests</vt:lpstr>
      <vt:lpstr>VOLUNTEERS</vt:lpstr>
      <vt:lpstr> Rooms – Networking &amp; Mock Interviews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EJST &amp; chapelwood UMC!</dc:title>
  <dc:creator>allan kean</dc:creator>
  <cp:lastModifiedBy>allan kean</cp:lastModifiedBy>
  <cp:revision>1</cp:revision>
  <dcterms:created xsi:type="dcterms:W3CDTF">2019-06-25T19:00:47Z</dcterms:created>
  <dcterms:modified xsi:type="dcterms:W3CDTF">2019-06-25T19:00:55Z</dcterms:modified>
</cp:coreProperties>
</file>